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84" y="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3D0E9-54B0-16C3-D2B0-1B8A8F50D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7D89FF-D06D-D2D4-068D-CD975F4F51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1155A1-B7B2-A417-92E8-77E4AA37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4DAF-511F-47DB-AA44-0C7C83581530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AB4B58-9628-6D02-9AED-8FAA4F68F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A4BDA6-2E7C-5CE4-08C3-588E60A33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4B2EE-F338-4A28-A4DD-774EB054F3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695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5648F2-4E1E-AC85-AE5F-8E8CEBF6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4EE77AA-BC3B-CF01-0879-1D2B9702C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010F38-BFE2-DC02-0CF1-2D0B6FC1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4DAF-511F-47DB-AA44-0C7C83581530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2C5F95-1664-5D1A-BA60-B6D86013F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1D4165-E43A-04A4-1579-3241B104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4B2EE-F338-4A28-A4DD-774EB054F3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716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FE0E265-4A68-1128-056D-9218DE522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7526E1E-3023-76C6-6058-8FF01D4F1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8A03B1-FF63-C7E0-1DE5-6C9A38937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4DAF-511F-47DB-AA44-0C7C83581530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370215-F7EF-111C-1C35-CF832B53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B2D86B-6C01-F8B1-D0F1-DC13C2EDB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4B2EE-F338-4A28-A4DD-774EB054F3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356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566C61-E4B4-3330-EB24-D89FDDA7E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806199-9BB3-657D-0CCF-5DB378EE9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A3B4C5-3006-4C0C-CA2E-2E9DD4B8B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4DAF-511F-47DB-AA44-0C7C83581530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27F359-8648-0FA3-E590-30C88A17F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4232BD-5B4F-A09B-A09E-0635546EC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4B2EE-F338-4A28-A4DD-774EB054F3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513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B9751-9CA5-D890-8603-942C69E08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19C3B0-36A2-B50A-070F-46AA0E664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0B7EA4-7974-9AC8-E5C0-28F6C447E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4DAF-511F-47DB-AA44-0C7C83581530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34EB8A-8F7B-B17C-B249-52F0191C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17CF07-219C-D8C3-0289-5EC9BF8C0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4B2EE-F338-4A28-A4DD-774EB054F3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0264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998EBA-DF7C-284A-61AF-42B8DAEE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F18314-8F3C-C6B9-59E6-41E512545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C1EB235-7314-876D-4A53-E04ABFEDE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536603-81B5-C4C9-221F-8043850BD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4DAF-511F-47DB-AA44-0C7C83581530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34D607-A572-2BF9-72F7-49FAEC14C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6469A5-F3A7-4BFA-1518-C46B2B0B3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4B2EE-F338-4A28-A4DD-774EB054F3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20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66B19D-1245-C8A4-9CCA-E0711EECB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83023C-1165-BDBD-262A-C9B1DAFAD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5DCFA47-2336-6053-321E-CC2A0E973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BCA2D10-BAD3-AC08-F8EF-5C5408D9AE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7A9E2DC-5EF6-0794-866B-B1782EBB0A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98D0D0F-7606-BEC8-22AE-FB52F2CE7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4DAF-511F-47DB-AA44-0C7C83581530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49D89D6-E9A9-8BF8-EA9E-B98AA1D5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02BF0B1-25E8-F087-9335-F3293FF72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4B2EE-F338-4A28-A4DD-774EB054F3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5589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7DFF0E-6FB4-EF64-8B1C-4C9A6D240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E39F3BB-F6E3-F080-D2F8-A9CE06174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4DAF-511F-47DB-AA44-0C7C83581530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F5A4FF1-7D78-5A1E-2105-9D2538930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72079CB-A8F9-52D1-C30F-F227695F6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4B2EE-F338-4A28-A4DD-774EB054F3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63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E3CE955-0831-2DCE-5C1C-F39B8E7CC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4DAF-511F-47DB-AA44-0C7C83581530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AF0FF5B-E053-DA1E-E810-2B95CD34E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CFC06E7-F8F5-79F7-E216-C43AAD777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4B2EE-F338-4A28-A4DD-774EB054F3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47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1B004-D3CD-3BF4-8934-877AFA187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4D9917-FB28-EF17-2627-8DB067279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349F3B3-87E8-1A17-2658-45CF979C5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7EFA7C-4FF9-DF4E-CB53-A5BD8AC6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4DAF-511F-47DB-AA44-0C7C83581530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E7F48E-762D-4969-AF7A-29A01EDA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6833F30-C398-A83A-ECE4-294598E64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4B2EE-F338-4A28-A4DD-774EB054F3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097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21A344-9D6E-72EB-5CA2-A2582A28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308FC8E-2110-1930-F64A-D8DD672FA0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09FA408-9115-D2BF-08AB-ADF6C5FC8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9B4C98-CCFD-4B2C-94D0-8BADE6AEA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4DAF-511F-47DB-AA44-0C7C83581530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CA4B59-7E1F-AFCE-0565-74C893FFD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B6C6AD-206E-2FC8-F82D-EEC4BE158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E4B2EE-F338-4A28-A4DD-774EB054F3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1201F0-D0F8-8697-7F63-74B7EB17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9DF848-C901-E7DE-75E4-40FB4F0C9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C6DE20-65B0-944B-0BA9-DABFE83217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354DAF-511F-47DB-AA44-0C7C83581530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921715-287E-4A6D-4B59-13BF475C4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0975C4-FD8D-235E-8434-E39D10A06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E4B2EE-F338-4A28-A4DD-774EB054F3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948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ABA47C3-76FC-64BD-A915-8BC3946294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Блок-схема: процесс 6">
            <a:extLst>
              <a:ext uri="{FF2B5EF4-FFF2-40B4-BE49-F238E27FC236}">
                <a16:creationId xmlns:a16="http://schemas.microsoft.com/office/drawing/2014/main" id="{946F8C2C-BF28-1954-6C70-8111DAFCAAFC}"/>
              </a:ext>
            </a:extLst>
          </p:cNvPr>
          <p:cNvSpPr/>
          <p:nvPr/>
        </p:nvSpPr>
        <p:spPr>
          <a:xfrm>
            <a:off x="1524000" y="1095469"/>
            <a:ext cx="9144000" cy="242632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EB2666-A78F-3641-D485-1C05131147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</a:rPr>
              <a:t>Телеграм-бот для «Многофункционального будильника»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90AC7ED-29FB-C6A8-6C65-0E5868578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324601"/>
            <a:ext cx="9144000" cy="1655762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Выполнил: Овчинников Сергей Александрович</a:t>
            </a:r>
          </a:p>
        </p:txBody>
      </p:sp>
    </p:spTree>
    <p:extLst>
      <p:ext uri="{BB962C8B-B14F-4D97-AF65-F5344CB8AC3E}">
        <p14:creationId xmlns:p14="http://schemas.microsoft.com/office/powerpoint/2010/main" val="3262179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EBB925E-5445-DD1F-88EC-59F309DD727F}"/>
              </a:ext>
            </a:extLst>
          </p:cNvPr>
          <p:cNvSpPr/>
          <p:nvPr/>
        </p:nvSpPr>
        <p:spPr>
          <a:xfrm>
            <a:off x="0" y="5293763"/>
            <a:ext cx="12207200" cy="15642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55F231-F0B9-4D52-FC1F-9A2F490B5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02341"/>
            <a:ext cx="7061616" cy="8041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u-RU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Основной проект: «Многофункциональный будильник»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Объект 4" descr="Изображение выглядит как электроника, Электронное устройство, в помещении, Компьютерное железо&#10;&#10;Автоматически созданное описание">
            <a:extLst>
              <a:ext uri="{FF2B5EF4-FFF2-40B4-BE49-F238E27FC236}">
                <a16:creationId xmlns:a16="http://schemas.microsoft.com/office/drawing/2014/main" id="{A2817F66-B049-D6A3-B0CF-B32CACC28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" r="7767" b="-2"/>
          <a:stretch/>
        </p:blipFill>
        <p:spPr>
          <a:xfrm>
            <a:off x="-4" y="10"/>
            <a:ext cx="8328610" cy="5279933"/>
          </a:xfrm>
          <a:prstGeom prst="rect">
            <a:avLst/>
          </a:prstGeom>
        </p:spPr>
      </p:pic>
      <p:pic>
        <p:nvPicPr>
          <p:cNvPr id="7" name="Рисунок 6" descr="Изображение выглядит как в помещении, раковина, дом, миска&#10;&#10;Автоматически созданное описание">
            <a:extLst>
              <a:ext uri="{FF2B5EF4-FFF2-40B4-BE49-F238E27FC236}">
                <a16:creationId xmlns:a16="http://schemas.microsoft.com/office/drawing/2014/main" id="{0DBBFCEE-CB0A-AF49-6D5C-5FF7D2083D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4" b="3"/>
          <a:stretch/>
        </p:blipFill>
        <p:spPr>
          <a:xfrm>
            <a:off x="8328610" y="1"/>
            <a:ext cx="3863392" cy="2653792"/>
          </a:xfrm>
          <a:prstGeom prst="rect">
            <a:avLst/>
          </a:prstGeom>
        </p:spPr>
      </p:pic>
      <p:pic>
        <p:nvPicPr>
          <p:cNvPr id="9" name="Рисунок 8" descr="Изображение выглядит как электроника, Электронная техника, Компьютерное железо, Компьютерный компонент&#10;&#10;Автоматически созданное описание">
            <a:extLst>
              <a:ext uri="{FF2B5EF4-FFF2-40B4-BE49-F238E27FC236}">
                <a16:creationId xmlns:a16="http://schemas.microsoft.com/office/drawing/2014/main" id="{0FFC84A7-7A55-D104-78D5-1A868EDFD6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1" r="8053" b="3"/>
          <a:stretch/>
        </p:blipFill>
        <p:spPr>
          <a:xfrm>
            <a:off x="8328611" y="2639971"/>
            <a:ext cx="3863392" cy="265379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A47CC56-1188-533D-88C5-F705AFAA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193370"/>
            <a:ext cx="12207200" cy="123363"/>
            <a:chOff x="-5025" y="6737718"/>
            <a:chExt cx="12207200" cy="1233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EFA798-8C89-9948-4282-92855291A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4009D10-42BE-E080-5E98-DA638B250D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873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290ADAD-2391-C7DC-9BD1-A91C48C58B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Блок-схема: процесс 4">
            <a:extLst>
              <a:ext uri="{FF2B5EF4-FFF2-40B4-BE49-F238E27FC236}">
                <a16:creationId xmlns:a16="http://schemas.microsoft.com/office/drawing/2014/main" id="{3B1630F9-8494-8934-6713-F522193CC2B2}"/>
              </a:ext>
            </a:extLst>
          </p:cNvPr>
          <p:cNvSpPr/>
          <p:nvPr/>
        </p:nvSpPr>
        <p:spPr>
          <a:xfrm>
            <a:off x="760491" y="692928"/>
            <a:ext cx="3793402" cy="669956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CB3A7-DDBF-2066-0245-5787162BB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Задачи бота: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094F72-5469-097F-5884-522A4F39D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Упростить взаимодействие с будильником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Брать данные у пользователя</a:t>
            </a: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Обрабатывать полученные данные, приводя их в нужный для будильника вид</a:t>
            </a:r>
          </a:p>
          <a:p>
            <a:endParaRPr lang="ru-RU" dirty="0"/>
          </a:p>
        </p:txBody>
      </p:sp>
      <p:pic>
        <p:nvPicPr>
          <p:cNvPr id="9" name="Рисунок 8" descr="Изображение выглядит как символ, Графика, Шрифт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7200AA5E-3DF3-B750-81B6-026F43C60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32" y="2881552"/>
            <a:ext cx="414902" cy="414902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шестерня, металлоизделия, колесо, круг&#10;&#10;Автоматически созданное описание">
            <a:extLst>
              <a:ext uri="{FF2B5EF4-FFF2-40B4-BE49-F238E27FC236}">
                <a16:creationId xmlns:a16="http://schemas.microsoft.com/office/drawing/2014/main" id="{CE509123-14A5-3E2E-6F9E-DA1178A47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9" y="4056069"/>
            <a:ext cx="414902" cy="41490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1E815C0-072A-E52A-B7C6-8BB445CEE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15" y="1833797"/>
            <a:ext cx="414902" cy="41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85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AED799-C7FA-A14A-91B7-39BF40CD5C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CAF207-E502-DE90-B924-6D03732ED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снимок экрана, текст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6BCEC526-5556-9E3D-4A11-46DC6A8BD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71" y="0"/>
            <a:ext cx="10290658" cy="6858000"/>
          </a:xfrm>
        </p:spPr>
      </p:pic>
    </p:spTree>
    <p:extLst>
      <p:ext uri="{BB962C8B-B14F-4D97-AF65-F5344CB8AC3E}">
        <p14:creationId xmlns:p14="http://schemas.microsoft.com/office/powerpoint/2010/main" val="341121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Блок-схема: процесс 3">
            <a:extLst>
              <a:ext uri="{FF2B5EF4-FFF2-40B4-BE49-F238E27FC236}">
                <a16:creationId xmlns:a16="http://schemas.microsoft.com/office/drawing/2014/main" id="{B5C554B1-417F-253C-77D6-8256D26C9B89}"/>
              </a:ext>
            </a:extLst>
          </p:cNvPr>
          <p:cNvSpPr/>
          <p:nvPr/>
        </p:nvSpPr>
        <p:spPr>
          <a:xfrm>
            <a:off x="0" y="3931"/>
            <a:ext cx="12192000" cy="6858000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2AC46-A775-F2F5-B555-DF5EA7B63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E3EF06F2-30A1-846F-F2B1-CAD09DE6E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93" y="0"/>
            <a:ext cx="10328613" cy="6883295"/>
          </a:xfrm>
        </p:spPr>
      </p:pic>
    </p:spTree>
    <p:extLst>
      <p:ext uri="{BB962C8B-B14F-4D97-AF65-F5344CB8AC3E}">
        <p14:creationId xmlns:p14="http://schemas.microsoft.com/office/powerpoint/2010/main" val="274485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Блок-схема: процесс 3">
            <a:extLst>
              <a:ext uri="{FF2B5EF4-FFF2-40B4-BE49-F238E27FC236}">
                <a16:creationId xmlns:a16="http://schemas.microsoft.com/office/drawing/2014/main" id="{446A453D-70D0-5812-DB58-5E2E9DC275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Блок-схема: процесс 8">
            <a:extLst>
              <a:ext uri="{FF2B5EF4-FFF2-40B4-BE49-F238E27FC236}">
                <a16:creationId xmlns:a16="http://schemas.microsoft.com/office/drawing/2014/main" id="{F4DF2F27-3F32-B0F3-E5D9-D61279016F86}"/>
              </a:ext>
            </a:extLst>
          </p:cNvPr>
          <p:cNvSpPr/>
          <p:nvPr/>
        </p:nvSpPr>
        <p:spPr>
          <a:xfrm>
            <a:off x="838200" y="681037"/>
            <a:ext cx="3715693" cy="676983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2FAF13-E62B-5D3B-B2A4-B57354108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15693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</a:rPr>
              <a:t>Инструменты: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76214474-8628-E0FE-F709-DB3AB3EF1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Язык программирования </a:t>
            </a:r>
            <a:r>
              <a:rPr lang="en-US" dirty="0">
                <a:solidFill>
                  <a:schemeClr val="bg1"/>
                </a:solidFill>
              </a:rPr>
              <a:t>Python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Библиотека </a:t>
            </a:r>
            <a:r>
              <a:rPr lang="en-US" dirty="0" err="1">
                <a:solidFill>
                  <a:schemeClr val="bg1"/>
                </a:solidFill>
              </a:rPr>
              <a:t>telebot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Библиотека </a:t>
            </a:r>
            <a:r>
              <a:rPr lang="en-US" dirty="0" err="1">
                <a:solidFill>
                  <a:schemeClr val="bg1"/>
                </a:solidFill>
              </a:rPr>
              <a:t>pygame</a:t>
            </a:r>
            <a:endParaRPr lang="en-US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pic>
        <p:nvPicPr>
          <p:cNvPr id="11" name="Рисунок 10" descr="Изображение выглядит как символ, лампа&#10;&#10;Автоматически созданное описание">
            <a:extLst>
              <a:ext uri="{FF2B5EF4-FFF2-40B4-BE49-F238E27FC236}">
                <a16:creationId xmlns:a16="http://schemas.microsoft.com/office/drawing/2014/main" id="{49796D17-DE42-BFCA-A876-39281D638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0" y="2860895"/>
            <a:ext cx="450410" cy="450410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имвол, Шрифт, логотип,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E98263E6-9E06-DF0E-F464-0F3D83B65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0" y="1844410"/>
            <a:ext cx="450410" cy="450410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символ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4FD5B337-BA7F-E1D8-0612-B9C2822EA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0" y="3833586"/>
            <a:ext cx="450410" cy="450410"/>
          </a:xfrm>
          <a:prstGeom prst="rect">
            <a:avLst/>
          </a:prstGeom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4DE55362-6761-731C-3C2F-53F62BC49EA4}"/>
              </a:ext>
            </a:extLst>
          </p:cNvPr>
          <p:cNvSpPr/>
          <p:nvPr/>
        </p:nvSpPr>
        <p:spPr>
          <a:xfrm>
            <a:off x="7077074" y="1244897"/>
            <a:ext cx="4132815" cy="4132815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2416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Блок-схема: процесс 3">
            <a:extLst>
              <a:ext uri="{FF2B5EF4-FFF2-40B4-BE49-F238E27FC236}">
                <a16:creationId xmlns:a16="http://schemas.microsoft.com/office/drawing/2014/main" id="{2CB9A355-11E1-AA37-8D48-76E286ECB7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lowChartProcess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Объект 5" descr="Изображение выглядит как Графика, графический дизайн, Шрифт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3F0DC822-3374-B2A0-106A-1D22B6B70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739" y="1576387"/>
            <a:ext cx="7383148" cy="3437733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56DF4E-F6A9-4770-1E65-F866D4B87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800" y="2680493"/>
            <a:ext cx="10534650" cy="1325563"/>
          </a:xfrm>
        </p:spPr>
        <p:txBody>
          <a:bodyPr>
            <a:noAutofit/>
          </a:bodyPr>
          <a:lstStyle/>
          <a:p>
            <a:r>
              <a:rPr lang="ru-RU" sz="8000" b="1" dirty="0">
                <a:solidFill>
                  <a:schemeClr val="bg1"/>
                </a:solidFill>
              </a:rPr>
              <a:t>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23849658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51</Words>
  <Application>Microsoft Office PowerPoint</Application>
  <PresentationFormat>Широкоэкранный</PresentationFormat>
  <Paragraphs>16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Тема Office</vt:lpstr>
      <vt:lpstr>Телеграм-бот для «Многофункционального будильника»</vt:lpstr>
      <vt:lpstr>Основной проект: «Многофункциональный будильник»</vt:lpstr>
      <vt:lpstr>Задачи бота:</vt:lpstr>
      <vt:lpstr>Презентация PowerPoint</vt:lpstr>
      <vt:lpstr>Презентация PowerPoint</vt:lpstr>
      <vt:lpstr>Инструменты:</vt:lpstr>
      <vt:lpstr>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Телеграм-бот для «Многофункционального будильника»</dc:title>
  <dc:creator>Сергей Овчинников</dc:creator>
  <cp:lastModifiedBy>Сергей Овчинников</cp:lastModifiedBy>
  <cp:revision>1</cp:revision>
  <dcterms:created xsi:type="dcterms:W3CDTF">2024-04-30T09:17:47Z</dcterms:created>
  <dcterms:modified xsi:type="dcterms:W3CDTF">2024-04-30T11:10:04Z</dcterms:modified>
</cp:coreProperties>
</file>